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ac2ffc1d4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ac2ffc1d4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ac2ffc1d4d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ac2ffc1d4d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ac2ffc1d4d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ac2ffc1d4d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ac2ffc1d4d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ac2ffc1d4d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ac2ffc1d4d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ac2ffc1d4d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ac2ffc1d4d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ac2ffc1d4d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ac2ffc1d4d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ac2ffc1d4d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ac2ffc1d4d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ac2ffc1d4d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875923" y="2162800"/>
            <a:ext cx="3199181" cy="2052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6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0" y="180900"/>
            <a:ext cx="8520600" cy="180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UNCONVENTIONAL BUSINESS MODEL</a:t>
            </a:r>
            <a:endParaRPr/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1664425" y="2881325"/>
            <a:ext cx="781500" cy="39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435150" y="853450"/>
            <a:ext cx="8273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Look at the photographs and discuss the questions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51025" y="11746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140">
              <a:solidFill>
                <a:schemeClr val="dk1"/>
              </a:solidFill>
            </a:endParaRPr>
          </a:p>
          <a:p>
            <a:pPr indent="-349268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3040">
                <a:solidFill>
                  <a:schemeClr val="dk1"/>
                </a:solidFill>
              </a:rPr>
              <a:t>Do you enjoy doing the activity in the first picture?</a:t>
            </a:r>
            <a:endParaRPr sz="3040">
              <a:solidFill>
                <a:schemeClr val="dk1"/>
              </a:solidFill>
            </a:endParaRPr>
          </a:p>
          <a:p>
            <a:pPr indent="-34926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" sz="3040">
                <a:solidFill>
                  <a:schemeClr val="dk1"/>
                </a:solidFill>
              </a:rPr>
              <a:t>How could the two pictures be connected?</a:t>
            </a:r>
            <a:endParaRPr sz="3040">
              <a:solidFill>
                <a:schemeClr val="dk1"/>
              </a:solidFill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5950" y="1858875"/>
            <a:ext cx="2855946" cy="1908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90075" y="1858875"/>
            <a:ext cx="2880226" cy="19081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6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Vocabulary</a:t>
            </a:r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Discuss the differences between the words or phrases in each pair. 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Then, decide which of them you can see in the pictures on the previous slide.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</a:rPr>
              <a:t>retailer / wholesaler</a:t>
            </a:r>
            <a:endParaRPr sz="60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6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</a:rPr>
              <a:t>warehouse store / department store</a:t>
            </a:r>
            <a:endParaRPr sz="6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flat-packed furniture / </a:t>
            </a:r>
            <a:endParaRPr sz="3600">
              <a:solidFill>
                <a:schemeClr val="dk1"/>
              </a:solidFill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pre-assembled furniture</a:t>
            </a:r>
            <a:endParaRPr sz="3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unconventional product names / unoriginal product names</a:t>
            </a:r>
            <a:endParaRPr sz="3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designated road / winding road</a:t>
            </a:r>
            <a:endParaRPr sz="3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maze / path</a:t>
            </a:r>
            <a:endParaRPr sz="3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